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6" r:id="rId10"/>
    <p:sldId id="269" r:id="rId11"/>
    <p:sldId id="268" r:id="rId12"/>
    <p:sldId id="267" r:id="rId13"/>
    <p:sldId id="265" r:id="rId14"/>
  </p:sldIdLst>
  <p:sldSz cx="12192000" cy="6858000"/>
  <p:notesSz cx="6858000" cy="9144000"/>
  <p:defaultTextStyle>
    <a:defPPr>
      <a:defRPr lang="en-N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76118-51FC-493B-9EDF-745014A063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3DAAB-B015-4B26-B635-597D5465C8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57BAB-974A-403C-8E4E-20FF1F695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98313-C3E5-4552-AA6C-C0E29E6C4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67DB9-2E00-4143-B221-37E8BD96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742539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F63E-033E-4709-86F1-610E1F8F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CAB51F-8468-4265-BC10-0BEA4AADE9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8D0FF-A1D3-4C37-9AEC-87E4E8754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AD7E2-3832-4315-899C-1D6F2B6F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CD2B2-5BC2-4C21-A741-99A4A1EF4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53428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B63A8-8393-4818-8A09-182FBBE96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CF967-E98A-46D4-90DD-BB12E5C30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39AC1-06BA-406A-9E50-6DF29E961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6CF7-FD74-4431-879E-A3C803064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3B5D0-50A8-4F9B-A0FB-D626A2547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26331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831CD-267A-4F31-ACE8-F0DB931C9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EEA8D-92CE-44AA-856C-C9AC04EE5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6DFD9-B79A-45D6-9261-1EE105AA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67549-645E-41B9-B061-02B21A8CD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D919F-6E2D-4EDC-961A-0CDA1FAEC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01176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FF76A-DEA6-4BDD-86CE-8E3411B47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72C09-B072-4334-AF3E-4BC9ADEA6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53996-C3B2-46A2-AC82-4B16BD132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45129-3C14-4129-8F7E-95896E60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989F6-FE30-45CA-8C22-E8BBCE9EC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85773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3395-E43E-47CC-B193-8F5A6FD41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48C1A-21F7-4622-8EF9-4085EC42B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59B13-7AEF-49B6-9449-99767F41B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AA19-6DD0-42E2-A566-5B657938D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9ECAE-4DF6-4BFF-B76D-FF994525D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C3D06-429A-48EE-A7E4-3A7346A0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416434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C2D37-CB0D-4D31-871B-C37800169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82F95-AA53-4F06-ACD6-946868743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99F3E-497E-4E98-ACC9-3288E34B5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FB94E0-E641-4FBE-89EE-5916ECFDA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2B626-64BC-4C30-9727-E8A908F7D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3FA634-5352-4E63-8CFA-3AB535115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0DAA9F-207A-46C0-B74A-2DF9518E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550F5A-04DD-4302-942B-FB0824B9D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61445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3F36-DE5F-4E2D-B7BA-F521A960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261714-D56D-4C6C-9CE0-05488E599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6C7ACA-07F0-407C-A1AC-F2CA3238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FE0BB1-8C3C-482B-BF3E-9830BE3D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80476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EB5FF-CD94-490A-8FC8-448AEEF4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5720A2-B0EF-4CA1-B3EA-3FD8508EE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0BA63A-E6CF-4925-A68F-7C9A1DD52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31800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9083A-D666-4BF7-90D3-D4CD8A908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452FB-4F44-4F7C-A604-25A763599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A3409-2BB8-4D19-8A53-808B8B8EE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BEAEE-D2D0-4653-9092-9E13BFF8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21C30-3F41-4FFC-B015-96400F9E9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A8DFE-CC44-4043-AB0E-447A59CE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07651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E160A-3999-4F90-B054-1146ABEA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0057E-F8FC-4347-9AB4-136E2D286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5985B-3573-49BD-BA4E-A56F5FA0C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21EE1-C663-43ED-B38B-0397BEC41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16DDF0-D376-450B-BCD6-39136709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23874-8C24-4E38-A251-F456580E7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292078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62D7AC-B786-4307-BDED-428E1DC91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BB7B9-57E4-428E-9929-BB8DC9EED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30940-2AFA-4805-A149-48F640083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9976A-B29C-4428-963E-B031CA66C16E}" type="datetimeFigureOut">
              <a:rPr lang="en-NG" smtClean="0"/>
              <a:t>24/12/2020</a:t>
            </a:fld>
            <a:endParaRPr lang="en-N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E4BC-A46F-4D0B-8B4D-E6443BBAC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F1F8F-399B-4D41-A504-4D4C33145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C6ABA-9D1C-4A1F-B4DA-C3DAE4190DE3}" type="slidenum">
              <a:rPr lang="en-NG" smtClean="0"/>
              <a:t>‹#›</a:t>
            </a:fld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77358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2519D67-0057-4A27-956D-6E3D773DFFEC}"/>
              </a:ext>
            </a:extLst>
          </p:cNvPr>
          <p:cNvGrpSpPr/>
          <p:nvPr/>
        </p:nvGrpSpPr>
        <p:grpSpPr>
          <a:xfrm>
            <a:off x="321733" y="321733"/>
            <a:ext cx="11548534" cy="6214534"/>
            <a:chOff x="321733" y="321733"/>
            <a:chExt cx="11548534" cy="6214534"/>
          </a:xfrm>
        </p:grpSpPr>
        <p:pic>
          <p:nvPicPr>
            <p:cNvPr id="5" name="Picture 4" descr="A picture containing tree, outdoor, ground, sky&#10;&#10;Description automatically generated">
              <a:extLst>
                <a:ext uri="{FF2B5EF4-FFF2-40B4-BE49-F238E27FC236}">
                  <a16:creationId xmlns:a16="http://schemas.microsoft.com/office/drawing/2014/main" id="{65143ECA-A59F-4C8D-88E0-3FC991371B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07" r="-1" b="21242"/>
            <a:stretch/>
          </p:blipFill>
          <p:spPr>
            <a:xfrm>
              <a:off x="321733" y="321733"/>
              <a:ext cx="11548534" cy="621453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9C8FCB-185D-43DF-8857-6CEE0DCF7B97}"/>
                </a:ext>
              </a:extLst>
            </p:cNvPr>
            <p:cNvSpPr txBox="1"/>
            <p:nvPr/>
          </p:nvSpPr>
          <p:spPr>
            <a:xfrm>
              <a:off x="3413760" y="701040"/>
              <a:ext cx="46253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bg1"/>
                  </a:solidFill>
                </a:rPr>
                <a:t>Ohaji</a:t>
              </a:r>
              <a:r>
                <a:rPr lang="en-US" sz="2400" dirty="0">
                  <a:solidFill>
                    <a:schemeClr val="bg1"/>
                  </a:solidFill>
                </a:rPr>
                <a:t> South 5 and 6 Well Heads</a:t>
              </a:r>
              <a:endParaRPr lang="en-NG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8486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person, outdoor, group&#10;&#10;Description automatically generated">
            <a:extLst>
              <a:ext uri="{FF2B5EF4-FFF2-40B4-BE49-F238E27FC236}">
                <a16:creationId xmlns:a16="http://schemas.microsoft.com/office/drawing/2014/main" id="{ED54B63C-CCAC-4D05-BAE3-9E85A11D5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3" r="-1" b="2797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E200D9-880D-494F-AAC2-2D9FE54128AF}"/>
              </a:ext>
            </a:extLst>
          </p:cNvPr>
          <p:cNvSpPr txBox="1"/>
          <p:nvPr/>
        </p:nvSpPr>
        <p:spPr>
          <a:xfrm>
            <a:off x="3154347" y="5516880"/>
            <a:ext cx="8498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JIV Team Conducting Inspection at the Incident Location</a:t>
            </a:r>
            <a:endParaRPr kumimoji="0" lang="en-NG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71882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EBFDB7D-DD97-44CE-AFFB-458781A3D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50F864A1-23CF-4954-887F-3C4458622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D313E8C-7457-407E-BDA5-EACA44D38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4B9420-6A64-46D1-BE44-6EC39A876689}"/>
              </a:ext>
            </a:extLst>
          </p:cNvPr>
          <p:cNvGrpSpPr/>
          <p:nvPr/>
        </p:nvGrpSpPr>
        <p:grpSpPr>
          <a:xfrm>
            <a:off x="20" y="10"/>
            <a:ext cx="12191980" cy="6857990"/>
            <a:chOff x="20" y="10"/>
            <a:chExt cx="12191980" cy="685799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4BBF8F-1D1E-440C-BDA9-E2E4AFF0A7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0" r="-1" b="-1"/>
            <a:stretch/>
          </p:blipFill>
          <p:spPr>
            <a:xfrm>
              <a:off x="20" y="10"/>
              <a:ext cx="9272902" cy="6857990"/>
            </a:xfrm>
            <a:custGeom>
              <a:avLst/>
              <a:gdLst/>
              <a:ahLst/>
              <a:cxnLst/>
              <a:rect l="l" t="t" r="r" b="b"/>
              <a:pathLst>
                <a:path w="9272922" h="6858000">
                  <a:moveTo>
                    <a:pt x="0" y="0"/>
                  </a:moveTo>
                  <a:lnTo>
                    <a:pt x="1733417" y="0"/>
                  </a:lnTo>
                  <a:lnTo>
                    <a:pt x="3307976" y="0"/>
                  </a:lnTo>
                  <a:lnTo>
                    <a:pt x="8126249" y="0"/>
                  </a:lnTo>
                  <a:lnTo>
                    <a:pt x="8138896" y="31774"/>
                  </a:lnTo>
                  <a:cubicBezTo>
                    <a:pt x="9193904" y="2682457"/>
                    <a:pt x="9193904" y="2682457"/>
                    <a:pt x="9193904" y="2682457"/>
                  </a:cubicBezTo>
                  <a:cubicBezTo>
                    <a:pt x="9299262" y="2988100"/>
                    <a:pt x="9299262" y="3446565"/>
                    <a:pt x="9193904" y="3752208"/>
                  </a:cubicBezTo>
                  <a:cubicBezTo>
                    <a:pt x="8709916" y="4968215"/>
                    <a:pt x="8331802" y="5918220"/>
                    <a:pt x="8036400" y="6660411"/>
                  </a:cubicBezTo>
                  <a:lnTo>
                    <a:pt x="7957938" y="6857542"/>
                  </a:lnTo>
                  <a:lnTo>
                    <a:pt x="3307976" y="6857542"/>
                  </a:lnTo>
                  <a:lnTo>
                    <a:pt x="3307976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DD781FA-246F-4B33-85D8-B72DFBB9C683}"/>
                </a:ext>
              </a:extLst>
            </p:cNvPr>
            <p:cNvSpPr txBox="1"/>
            <p:nvPr/>
          </p:nvSpPr>
          <p:spPr>
            <a:xfrm>
              <a:off x="8785860" y="4620546"/>
              <a:ext cx="34061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JIV Team Conducting Inspection at the Incident Location</a:t>
              </a:r>
              <a:endParaRPr kumimoji="0" lang="en-NG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9694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1C2A8B-0414-4B4C-98DD-1A980A849E37}"/>
              </a:ext>
            </a:extLst>
          </p:cNvPr>
          <p:cNvGrpSpPr/>
          <p:nvPr/>
        </p:nvGrpSpPr>
        <p:grpSpPr>
          <a:xfrm>
            <a:off x="0" y="10"/>
            <a:ext cx="12123420" cy="6857990"/>
            <a:chOff x="0" y="10"/>
            <a:chExt cx="12123420" cy="6857990"/>
          </a:xfrm>
        </p:grpSpPr>
        <p:pic>
          <p:nvPicPr>
            <p:cNvPr id="3" name="Picture 2" descr="Long shot of several people&#10;&#10;Description automatically generated with low confidence">
              <a:extLst>
                <a:ext uri="{FF2B5EF4-FFF2-40B4-BE49-F238E27FC236}">
                  <a16:creationId xmlns:a16="http://schemas.microsoft.com/office/drawing/2014/main" id="{65246C7B-FF01-45CE-805B-8A54E99D3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8"/>
            <a:stretch/>
          </p:blipFill>
          <p:spPr>
            <a:xfrm>
              <a:off x="0" y="10"/>
              <a:ext cx="12123420" cy="6857990"/>
            </a:xfrm>
            <a:custGeom>
              <a:avLst/>
              <a:gdLst/>
              <a:ahLst/>
              <a:cxnLst/>
              <a:rect l="l" t="t" r="r" b="b"/>
              <a:pathLst>
                <a:path w="9270806" h="6858000">
                  <a:moveTo>
                    <a:pt x="1503712" y="0"/>
                  </a:moveTo>
                  <a:lnTo>
                    <a:pt x="7767094" y="0"/>
                  </a:lnTo>
                  <a:lnTo>
                    <a:pt x="7913128" y="139721"/>
                  </a:lnTo>
                  <a:cubicBezTo>
                    <a:pt x="8751971" y="981521"/>
                    <a:pt x="9270806" y="2144457"/>
                    <a:pt x="9270806" y="3429000"/>
                  </a:cubicBezTo>
                  <a:cubicBezTo>
                    <a:pt x="9270806" y="4713544"/>
                    <a:pt x="8751971" y="5876479"/>
                    <a:pt x="7913128" y="6718279"/>
                  </a:cubicBezTo>
                  <a:lnTo>
                    <a:pt x="7767094" y="6858000"/>
                  </a:lnTo>
                  <a:lnTo>
                    <a:pt x="1503712" y="6858000"/>
                  </a:lnTo>
                  <a:lnTo>
                    <a:pt x="1357679" y="6718279"/>
                  </a:lnTo>
                  <a:cubicBezTo>
                    <a:pt x="518835" y="5876479"/>
                    <a:pt x="0" y="4713544"/>
                    <a:pt x="0" y="3429000"/>
                  </a:cubicBezTo>
                  <a:cubicBezTo>
                    <a:pt x="0" y="2144457"/>
                    <a:pt x="518835" y="981521"/>
                    <a:pt x="1357679" y="139721"/>
                  </a:cubicBezTo>
                  <a:close/>
                </a:path>
              </a:pathLst>
            </a:cu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80206A-4417-43E5-87E6-C157FC078502}"/>
                </a:ext>
              </a:extLst>
            </p:cNvPr>
            <p:cNvSpPr txBox="1"/>
            <p:nvPr/>
          </p:nvSpPr>
          <p:spPr>
            <a:xfrm>
              <a:off x="4400017" y="445149"/>
              <a:ext cx="4134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JIV Team Conducting Inspection at the Incident Location</a:t>
              </a:r>
              <a:endParaRPr kumimoji="0" lang="en-NG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189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D1265A-B36C-4190-9221-C77101BA302D}"/>
              </a:ext>
            </a:extLst>
          </p:cNvPr>
          <p:cNvGrpSpPr/>
          <p:nvPr/>
        </p:nvGrpSpPr>
        <p:grpSpPr>
          <a:xfrm>
            <a:off x="20" y="1282"/>
            <a:ext cx="12191980" cy="6856718"/>
            <a:chOff x="20" y="1282"/>
            <a:chExt cx="12191980" cy="6856718"/>
          </a:xfrm>
        </p:grpSpPr>
        <p:pic>
          <p:nvPicPr>
            <p:cNvPr id="3" name="Picture 2" descr="A group of people wearing hard hats&#10;&#10;Description automatically generated with low confidence">
              <a:extLst>
                <a:ext uri="{FF2B5EF4-FFF2-40B4-BE49-F238E27FC236}">
                  <a16:creationId xmlns:a16="http://schemas.microsoft.com/office/drawing/2014/main" id="{1B39849A-582D-44EF-8960-B4ED81232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81" b="3033"/>
            <a:stretch/>
          </p:blipFill>
          <p:spPr>
            <a:xfrm>
              <a:off x="20" y="1282"/>
              <a:ext cx="12191980" cy="685671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C82C42-C94C-4DCB-A919-0AB814307F80}"/>
                </a:ext>
              </a:extLst>
            </p:cNvPr>
            <p:cNvSpPr txBox="1"/>
            <p:nvPr/>
          </p:nvSpPr>
          <p:spPr>
            <a:xfrm>
              <a:off x="9512617" y="1182231"/>
              <a:ext cx="227889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JIV Team Conducting Inspection at the Incident Location</a:t>
              </a:r>
              <a:endParaRPr kumimoji="0" lang="en-NG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60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0CBFB5-6DF6-4748-99AA-AAB294519EB6}"/>
              </a:ext>
            </a:extLst>
          </p:cNvPr>
          <p:cNvGrpSpPr/>
          <p:nvPr/>
        </p:nvGrpSpPr>
        <p:grpSpPr>
          <a:xfrm>
            <a:off x="20" y="1282"/>
            <a:ext cx="12191980" cy="6856718"/>
            <a:chOff x="20" y="1282"/>
            <a:chExt cx="12191980" cy="6856718"/>
          </a:xfrm>
        </p:grpSpPr>
        <p:pic>
          <p:nvPicPr>
            <p:cNvPr id="3" name="Picture 2" descr="A picture containing sky, ground, outdoor, dirt&#10;&#10;Description automatically generated">
              <a:extLst>
                <a:ext uri="{FF2B5EF4-FFF2-40B4-BE49-F238E27FC236}">
                  <a16:creationId xmlns:a16="http://schemas.microsoft.com/office/drawing/2014/main" id="{65B022B3-9E24-41DB-B200-E0F643BBE5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92" b="21622"/>
            <a:stretch/>
          </p:blipFill>
          <p:spPr>
            <a:xfrm>
              <a:off x="20" y="1282"/>
              <a:ext cx="12191980" cy="685671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70C3F4-32BE-46A3-B9C8-EA02F981FBFE}"/>
                </a:ext>
              </a:extLst>
            </p:cNvPr>
            <p:cNvSpPr txBox="1"/>
            <p:nvPr/>
          </p:nvSpPr>
          <p:spPr>
            <a:xfrm>
              <a:off x="3413760" y="701040"/>
              <a:ext cx="46253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Oil Spill </a:t>
              </a:r>
              <a:r>
                <a:rPr lang="en-US" sz="2400" kern="0" dirty="0">
                  <a:solidFill>
                    <a:prstClr val="black"/>
                  </a:solidFill>
                </a:rPr>
                <a:t>inside the Cellar Pit and outside on Concrete Surface 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3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1B4D4F8-A6A6-42F7-B4A3-C9BB02F2FCBE}"/>
              </a:ext>
            </a:extLst>
          </p:cNvPr>
          <p:cNvGrpSpPr/>
          <p:nvPr/>
        </p:nvGrpSpPr>
        <p:grpSpPr>
          <a:xfrm>
            <a:off x="-7620" y="0"/>
            <a:ext cx="12192000" cy="6858000"/>
            <a:chOff x="-7620" y="0"/>
            <a:chExt cx="12192000" cy="6858000"/>
          </a:xfrm>
        </p:grpSpPr>
        <p:pic>
          <p:nvPicPr>
            <p:cNvPr id="3" name="Picture 2" descr="A picture containing ground, outdoor, trash, dirty&#10;&#10;Description automatically generated">
              <a:extLst>
                <a:ext uri="{FF2B5EF4-FFF2-40B4-BE49-F238E27FC236}">
                  <a16:creationId xmlns:a16="http://schemas.microsoft.com/office/drawing/2014/main" id="{263470CC-5D8D-4B67-B4FC-5290A0305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20" y="0"/>
              <a:ext cx="12192000" cy="68580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62A9D3-FBFB-4F89-8728-40F7A919546B}"/>
                </a:ext>
              </a:extLst>
            </p:cNvPr>
            <p:cNvSpPr txBox="1"/>
            <p:nvPr/>
          </p:nvSpPr>
          <p:spPr>
            <a:xfrm>
              <a:off x="2819400" y="563880"/>
              <a:ext cx="69570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Oil Spill </a:t>
              </a:r>
              <a:r>
                <a:rPr lang="en-US" sz="2400" kern="0" dirty="0">
                  <a:solidFill>
                    <a:prstClr val="black"/>
                  </a:solidFill>
                </a:rPr>
                <a:t>outside the Cellar Pit on Concrete Surface 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277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12E3C7C-5827-4B3A-90B9-EC5A703429A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picture containing sky, ground, green, outdoor&#10;&#10;Description automatically generated">
              <a:extLst>
                <a:ext uri="{FF2B5EF4-FFF2-40B4-BE49-F238E27FC236}">
                  <a16:creationId xmlns:a16="http://schemas.microsoft.com/office/drawing/2014/main" id="{F2A9F2BD-69ED-4E2E-95E9-4A4D16A26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2D2EE7-1211-472B-BC56-F9744BFA4372}"/>
                </a:ext>
              </a:extLst>
            </p:cNvPr>
            <p:cNvSpPr txBox="1"/>
            <p:nvPr/>
          </p:nvSpPr>
          <p:spPr>
            <a:xfrm>
              <a:off x="8039100" y="762000"/>
              <a:ext cx="4152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Position of Removed CCU Actuator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2EDF7FA2-AC39-49D4-867F-1E26B020D3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17920" y="1417320"/>
              <a:ext cx="3314700" cy="227838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337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ound, outdoor, old, dirty&#10;&#10;Description automatically generated">
            <a:extLst>
              <a:ext uri="{FF2B5EF4-FFF2-40B4-BE49-F238E27FC236}">
                <a16:creationId xmlns:a16="http://schemas.microsoft.com/office/drawing/2014/main" id="{F5B04373-36B0-4899-A495-10787E756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445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BF0C92A-6635-4A60-ABDE-2EE2763E2BC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group of trees in a wooded area&#10;&#10;Description automatically generated with low confidence">
              <a:extLst>
                <a:ext uri="{FF2B5EF4-FFF2-40B4-BE49-F238E27FC236}">
                  <a16:creationId xmlns:a16="http://schemas.microsoft.com/office/drawing/2014/main" id="{799B1795-265B-4809-A38C-2841517C4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2FD6A9E-8F40-44EF-92C7-2DE4B376626C}"/>
                </a:ext>
              </a:extLst>
            </p:cNvPr>
            <p:cNvSpPr txBox="1"/>
            <p:nvPr/>
          </p:nvSpPr>
          <p:spPr>
            <a:xfrm>
              <a:off x="7360920" y="5090160"/>
              <a:ext cx="46253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kern="0" dirty="0">
                  <a:solidFill>
                    <a:schemeClr val="bg1"/>
                  </a:solidFill>
                </a:rPr>
                <a:t>Illegal Access Cut through the Well Heads Location Fence by the unknown Persons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53E1DE5D-78B1-4A31-9F0F-9B380AD3A0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17920" y="3695700"/>
              <a:ext cx="1828800" cy="1463040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1954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0152A6E-EDBF-4748-A5E7-1B3B352E0A2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picture containing grass, outdoor, standing&#10;&#10;Description automatically generated">
              <a:extLst>
                <a:ext uri="{FF2B5EF4-FFF2-40B4-BE49-F238E27FC236}">
                  <a16:creationId xmlns:a16="http://schemas.microsoft.com/office/drawing/2014/main" id="{24A74E9E-4254-4373-9C9B-F4E14FE99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75184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68D60D2-5E5C-48A7-831E-D31CD5D5D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417738" y="-369238"/>
              <a:ext cx="4405023" cy="5143500"/>
            </a:xfrm>
            <a:prstGeom prst="rect">
              <a:avLst/>
            </a:prstGeom>
          </p:spPr>
        </p:pic>
        <p:pic>
          <p:nvPicPr>
            <p:cNvPr id="5" name="Picture 4" descr="A picture containing wooden, green&#10;&#10;Description automatically generated">
              <a:extLst>
                <a:ext uri="{FF2B5EF4-FFF2-40B4-BE49-F238E27FC236}">
                  <a16:creationId xmlns:a16="http://schemas.microsoft.com/office/drawing/2014/main" id="{72045666-9778-43E7-806A-F451CD009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8500" y="3429000"/>
              <a:ext cx="5143500" cy="3429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D87F85-55F3-4D4D-A7A6-5DE1274E0CFC}"/>
                </a:ext>
              </a:extLst>
            </p:cNvPr>
            <p:cNvSpPr txBox="1"/>
            <p:nvPr/>
          </p:nvSpPr>
          <p:spPr>
            <a:xfrm>
              <a:off x="0" y="3276600"/>
              <a:ext cx="36735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kern="0" dirty="0">
                  <a:solidFill>
                    <a:schemeClr val="bg1"/>
                  </a:solidFill>
                </a:rPr>
                <a:t>Recovered and Retrieved CCU Actuators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E5DE8C8-FF81-4507-8896-5975F6411D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9200" y="2011680"/>
              <a:ext cx="4408170" cy="1502797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4CF2339-9825-44A4-B85E-E65F310EB2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9199" y="2011680"/>
              <a:ext cx="7426960" cy="1566407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F9A3EEE-546C-4E56-9C5D-33F69C26C567}"/>
                </a:ext>
              </a:extLst>
            </p:cNvPr>
            <p:cNvCxnSpPr>
              <a:cxnSpLocks/>
            </p:cNvCxnSpPr>
            <p:nvPr/>
          </p:nvCxnSpPr>
          <p:spPr>
            <a:xfrm>
              <a:off x="3759199" y="3578087"/>
              <a:ext cx="5329142" cy="1565413"/>
            </a:xfrm>
            <a:prstGeom prst="straightConnector1">
              <a:avLst/>
            </a:prstGeom>
            <a:ln w="635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232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4424401-F5B7-4ABD-B131-B8983BEBF2B1}"/>
              </a:ext>
            </a:extLst>
          </p:cNvPr>
          <p:cNvGrpSpPr/>
          <p:nvPr/>
        </p:nvGrpSpPr>
        <p:grpSpPr>
          <a:xfrm>
            <a:off x="457200" y="548309"/>
            <a:ext cx="11277600" cy="5761382"/>
            <a:chOff x="643467" y="643467"/>
            <a:chExt cx="10905066" cy="5571066"/>
          </a:xfrm>
        </p:grpSpPr>
        <p:pic>
          <p:nvPicPr>
            <p:cNvPr id="3" name="Picture 2" descr="A picture containing sky, ground, outdoor, group&#10;&#10;Description automatically generated">
              <a:extLst>
                <a:ext uri="{FF2B5EF4-FFF2-40B4-BE49-F238E27FC236}">
                  <a16:creationId xmlns:a16="http://schemas.microsoft.com/office/drawing/2014/main" id="{207B37D7-4F8C-48F8-B63D-0AFE0684F8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9" r="1" b="30276"/>
            <a:stretch/>
          </p:blipFill>
          <p:spPr>
            <a:xfrm>
              <a:off x="643467" y="643467"/>
              <a:ext cx="10905066" cy="557106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F570DC-B9D5-4BCD-9286-715DCFFC940E}"/>
                </a:ext>
              </a:extLst>
            </p:cNvPr>
            <p:cNvSpPr txBox="1"/>
            <p:nvPr/>
          </p:nvSpPr>
          <p:spPr>
            <a:xfrm>
              <a:off x="3154348" y="5516880"/>
              <a:ext cx="6591632" cy="46166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Onsite Briefing with the JIV Team</a:t>
              </a:r>
              <a:endParaRPr kumimoji="0" lang="en-NG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715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8B2B1708-8CE4-4A20-94F5-55118AE2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2D6DD8-FAD6-401D-9DE6-71DD04C98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BAD33E9-3181-4B0F-B82D-384777D81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CF64871D-491F-4731-8BF2-391FF2F06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652B1B6-D5F2-448D-8506-4D3B59845DFA}"/>
              </a:ext>
            </a:extLst>
          </p:cNvPr>
          <p:cNvGrpSpPr/>
          <p:nvPr/>
        </p:nvGrpSpPr>
        <p:grpSpPr>
          <a:xfrm>
            <a:off x="643130" y="598259"/>
            <a:ext cx="10889442" cy="5680742"/>
            <a:chOff x="643130" y="598259"/>
            <a:chExt cx="10889442" cy="5680742"/>
          </a:xfrm>
        </p:grpSpPr>
        <p:pic>
          <p:nvPicPr>
            <p:cNvPr id="3" name="Picture 2" descr="A picture containing sky, outdoor, person, group&#10;&#10;Description automatically generated">
              <a:extLst>
                <a:ext uri="{FF2B5EF4-FFF2-40B4-BE49-F238E27FC236}">
                  <a16:creationId xmlns:a16="http://schemas.microsoft.com/office/drawing/2014/main" id="{C9337CEF-5B35-441A-B653-E2E84F242D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27" r="1" b="7618"/>
            <a:stretch/>
          </p:blipFill>
          <p:spPr>
            <a:xfrm>
              <a:off x="643130" y="598259"/>
              <a:ext cx="10889442" cy="5680742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449250C-316B-4042-AD7E-698A88A6061F}"/>
                </a:ext>
              </a:extLst>
            </p:cNvPr>
            <p:cNvSpPr txBox="1"/>
            <p:nvPr/>
          </p:nvSpPr>
          <p:spPr>
            <a:xfrm>
              <a:off x="3154348" y="5516880"/>
              <a:ext cx="74831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JIV Team Conducting Inspection at the Incident Location</a:t>
              </a:r>
              <a:endParaRPr kumimoji="0" lang="en-NG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36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96</Words>
  <Application>Microsoft Office PowerPoint</Application>
  <PresentationFormat>Widescreen</PresentationFormat>
  <Paragraphs>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Uchenna Nlemadim</dc:creator>
  <cp:lastModifiedBy>Uchenna Nlemadim</cp:lastModifiedBy>
  <cp:revision>3</cp:revision>
  <dcterms:created xsi:type="dcterms:W3CDTF">2020-12-24T17:41:23Z</dcterms:created>
  <dcterms:modified xsi:type="dcterms:W3CDTF">2020-12-24T17:51:02Z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b6dad43-6f42-48d4-99cc-c84c9efcccd3_Enabled">
    <vt:lpwstr>True</vt:lpwstr>
  </property>
  <property fmtid="{D5CDD505-2E9C-101B-9397-08002B2CF9AE}" pid="3" name="MSIP_Label_bb6dad43-6f42-48d4-99cc-c84c9efcccd3_SiteId">
    <vt:lpwstr>72325db2-37bd-45d8-a1ae-f169bcee0fa8</vt:lpwstr>
  </property>
  <property fmtid="{D5CDD505-2E9C-101B-9397-08002B2CF9AE}" pid="4" name="MSIP_Label_bb6dad43-6f42-48d4-99cc-c84c9efcccd3_Owner">
    <vt:lpwstr>UNlemadim@seplatpetroleum.com</vt:lpwstr>
  </property>
  <property fmtid="{D5CDD505-2E9C-101B-9397-08002B2CF9AE}" pid="5" name="MSIP_Label_bb6dad43-6f42-48d4-99cc-c84c9efcccd3_SetDate">
    <vt:lpwstr>2020-12-24T17:45:44.2543059Z</vt:lpwstr>
  </property>
  <property fmtid="{D5CDD505-2E9C-101B-9397-08002B2CF9AE}" pid="6" name="MSIP_Label_bb6dad43-6f42-48d4-99cc-c84c9efcccd3_Name">
    <vt:lpwstr>Restricted</vt:lpwstr>
  </property>
  <property fmtid="{D5CDD505-2E9C-101B-9397-08002B2CF9AE}" pid="7" name="MSIP_Label_bb6dad43-6f42-48d4-99cc-c84c9efcccd3_Application">
    <vt:lpwstr>Microsoft Azure Information Protection</vt:lpwstr>
  </property>
  <property fmtid="{D5CDD505-2E9C-101B-9397-08002B2CF9AE}" pid="8" name="MSIP_Label_bb6dad43-6f42-48d4-99cc-c84c9efcccd3_ActionId">
    <vt:lpwstr>48ce68d9-e1d7-44b9-8be7-f84d4fe3caf5</vt:lpwstr>
  </property>
  <property fmtid="{D5CDD505-2E9C-101B-9397-08002B2CF9AE}" pid="9" name="MSIP_Label_bb6dad43-6f42-48d4-99cc-c84c9efcccd3_Extended_MSFT_Method">
    <vt:lpwstr>Automatic</vt:lpwstr>
  </property>
  <property fmtid="{D5CDD505-2E9C-101B-9397-08002B2CF9AE}" pid="10" name="Sensitivity">
    <vt:lpwstr>Restricted</vt:lpwstr>
  </property>
</Properties>
</file>